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4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October 15,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October 15,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980" y="1676400"/>
            <a:ext cx="4782220" cy="1524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Reconstruction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77758" y="3203574"/>
            <a:ext cx="4344340" cy="1825625"/>
          </a:xfrm>
        </p:spPr>
        <p:txBody>
          <a:bodyPr>
            <a:normAutofit/>
          </a:bodyPr>
          <a:lstStyle/>
          <a:p>
            <a:r>
              <a:rPr lang="en-US" dirty="0" smtClean="0"/>
              <a:t>Given the ratification of the 13</a:t>
            </a:r>
            <a:r>
              <a:rPr lang="en-US" baseline="30000" dirty="0" smtClean="0"/>
              <a:t>th</a:t>
            </a:r>
            <a:r>
              <a:rPr lang="en-US" dirty="0" smtClean="0"/>
              <a:t> 14</a:t>
            </a:r>
            <a:r>
              <a:rPr lang="en-US" baseline="30000" dirty="0" smtClean="0"/>
              <a:t>th</a:t>
            </a:r>
            <a:r>
              <a:rPr lang="en-US" dirty="0" smtClean="0"/>
              <a:t>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Amendments, were conditions in the South for the Freedman better after the Civil War?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14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13</a:t>
            </a:r>
            <a:r>
              <a:rPr lang="en-US" baseline="30000" dirty="0" smtClean="0"/>
              <a:t>th</a:t>
            </a:r>
            <a:r>
              <a:rPr lang="en-US" dirty="0" smtClean="0"/>
              <a:t> 14</a:t>
            </a:r>
            <a:r>
              <a:rPr lang="en-US" baseline="30000" dirty="0" smtClean="0"/>
              <a:t>th</a:t>
            </a:r>
            <a:r>
              <a:rPr lang="en-US" dirty="0" smtClean="0"/>
              <a:t>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7638"/>
            <a:ext cx="7772400" cy="40804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Amendment- Passed in 1865, prohibited slavery in the US unless by use of punishment.</a:t>
            </a:r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Amendment- Stated that all born and naturalized citizens are equally protected under the constitution. If you rebelled against the Union, you could not serve as a representative unless 2/3 of Congress voted in your favor. </a:t>
            </a:r>
            <a:r>
              <a:rPr lang="en-US" dirty="0"/>
              <a:t> </a:t>
            </a:r>
            <a:r>
              <a:rPr lang="en-US" dirty="0" smtClean="0"/>
              <a:t>Took away 3/5 compromise, each black person is 5/5.  Any debt as a result of war are void.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Amendment- No one can be denied the right to vote (through race, color, or previous condition or servitude)</a:t>
            </a:r>
          </a:p>
          <a:p>
            <a:r>
              <a:rPr lang="en-US" dirty="0" smtClean="0"/>
              <a:t>CLAIM: Life </a:t>
            </a:r>
            <a:r>
              <a:rPr lang="en-US" dirty="0"/>
              <a:t>was better for the </a:t>
            </a:r>
            <a:r>
              <a:rPr lang="en-US" dirty="0" smtClean="0"/>
              <a:t>freedman </a:t>
            </a:r>
            <a:r>
              <a:rPr lang="en-US" dirty="0"/>
              <a:t>after the ratification of the 13</a:t>
            </a:r>
            <a:r>
              <a:rPr lang="en-US" baseline="30000" dirty="0"/>
              <a:t>th</a:t>
            </a:r>
            <a:r>
              <a:rPr lang="en-US" dirty="0"/>
              <a:t> 14</a:t>
            </a:r>
            <a:r>
              <a:rPr lang="en-US" baseline="30000" dirty="0"/>
              <a:t>th</a:t>
            </a:r>
            <a:r>
              <a:rPr lang="en-US" dirty="0"/>
              <a:t> and 15</a:t>
            </a:r>
            <a:r>
              <a:rPr lang="en-US" baseline="30000" dirty="0"/>
              <a:t>th</a:t>
            </a:r>
            <a:r>
              <a:rPr lang="en-US" dirty="0"/>
              <a:t> amendments however, additional legislation had to be passed by the Federal Government before these amendments were put into full effect and actually carried out by the people in the South.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539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5970"/>
            <a:ext cx="7772400" cy="3733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Proposed on January 31</a:t>
            </a:r>
            <a:r>
              <a:rPr lang="en-US" baseline="30000" dirty="0"/>
              <a:t>st</a:t>
            </a:r>
            <a:r>
              <a:rPr lang="en-US" dirty="0"/>
              <a:t> 1865 and ratified December 6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1865</a:t>
            </a:r>
          </a:p>
          <a:p>
            <a:r>
              <a:rPr lang="en-US" dirty="0" smtClean="0"/>
              <a:t>Abolished all forms of slavery throughout the US unless in use of punishment for crime</a:t>
            </a:r>
          </a:p>
          <a:p>
            <a:r>
              <a:rPr lang="en-US" dirty="0" smtClean="0"/>
              <a:t>Congress has the power to enforce this law</a:t>
            </a:r>
          </a:p>
          <a:p>
            <a:r>
              <a:rPr lang="en-US" dirty="0" smtClean="0"/>
              <a:t>Inspired by the Emancipation Proclamation, this amendment allowed the slaves to be free by order of President Lincoln</a:t>
            </a:r>
          </a:p>
          <a:p>
            <a:r>
              <a:rPr lang="en-US" dirty="0" smtClean="0"/>
              <a:t>Evidence:</a:t>
            </a:r>
          </a:p>
          <a:p>
            <a:pPr lvl="1"/>
            <a:r>
              <a:rPr lang="en-US" dirty="0" smtClean="0"/>
              <a:t>“Immediately began to create autonomous African-American communities”</a:t>
            </a:r>
          </a:p>
          <a:p>
            <a:pPr lvl="1"/>
            <a:r>
              <a:rPr lang="en-US" dirty="0" smtClean="0"/>
              <a:t>Established their own churches </a:t>
            </a:r>
          </a:p>
          <a:p>
            <a:pPr lvl="1"/>
            <a:r>
              <a:rPr lang="en-US" dirty="0" smtClean="0"/>
              <a:t>“They created fraternal, benevolent, and mutual aid societies. When they could, they began their own schools”</a:t>
            </a:r>
          </a:p>
          <a:p>
            <a:pPr lvl="1"/>
            <a:r>
              <a:rPr lang="en-US" dirty="0" smtClean="0"/>
              <a:t>Freedman’s Bureau 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52921" y="53476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54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53098"/>
            <a:ext cx="7772400" cy="4094328"/>
          </a:xfrm>
        </p:spPr>
        <p:txBody>
          <a:bodyPr>
            <a:noAutofit/>
          </a:bodyPr>
          <a:lstStyle/>
          <a:p>
            <a:r>
              <a:rPr lang="en-US" sz="1600" dirty="0"/>
              <a:t>“..I think if the negro is put in possession of all his rights as a citizen and as a man, he will be </a:t>
            </a:r>
            <a:r>
              <a:rPr lang="en-US" sz="1600" dirty="0" err="1"/>
              <a:t>peaceful,orderly</a:t>
            </a:r>
            <a:r>
              <a:rPr lang="en-US" sz="1600" dirty="0"/>
              <a:t>, and self-sustaining as any other man or class of man, and that he will rapidly advance..”-Major General Rufus Saxton</a:t>
            </a:r>
          </a:p>
          <a:p>
            <a:r>
              <a:rPr lang="en-US" sz="1600" dirty="0" smtClean="0"/>
              <a:t>Although there was not true equality in the south, </a:t>
            </a:r>
            <a:r>
              <a:rPr lang="en-US" sz="1600" dirty="0" err="1" smtClean="0"/>
              <a:t>african</a:t>
            </a:r>
            <a:r>
              <a:rPr lang="en-US" sz="1600" dirty="0" smtClean="0"/>
              <a:t> </a:t>
            </a:r>
            <a:r>
              <a:rPr lang="en-US" sz="1600" dirty="0" err="1" smtClean="0"/>
              <a:t>americans</a:t>
            </a:r>
            <a:r>
              <a:rPr lang="en-US" sz="1600" dirty="0" smtClean="0"/>
              <a:t> were able to obtain rights previously unavailable to them. “separate but equal”</a:t>
            </a:r>
          </a:p>
          <a:p>
            <a:r>
              <a:rPr lang="en-US" sz="1600" dirty="0" smtClean="0"/>
              <a:t>White </a:t>
            </a:r>
            <a:r>
              <a:rPr lang="en-US" sz="1600" dirty="0"/>
              <a:t>southerners used the “black codes” as a loophole out of this amendment but was countered by Reconstruction Act of 1867 (split the south into military districts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Due </a:t>
            </a:r>
            <a:r>
              <a:rPr lang="en-US" sz="1600" dirty="0"/>
              <a:t>to violence against blacks, in 1870 Congress passed a Enforcement Act which punished those who attempted to deprive blacks of their rights</a:t>
            </a:r>
          </a:p>
          <a:p>
            <a:r>
              <a:rPr lang="en-US" sz="1600" dirty="0"/>
              <a:t>●	</a:t>
            </a:r>
            <a:r>
              <a:rPr lang="en-US" sz="1600" dirty="0" smtClean="0"/>
              <a:t>Freedman’s </a:t>
            </a:r>
            <a:r>
              <a:rPr lang="en-US" sz="1600" dirty="0"/>
              <a:t>bureau successful with the education of blacks→ built more than 1,000 schools</a:t>
            </a:r>
          </a:p>
          <a:p>
            <a:r>
              <a:rPr lang="en-US" sz="1600" dirty="0"/>
              <a:t>●	By 1880, 20% of </a:t>
            </a:r>
            <a:r>
              <a:rPr lang="en-US" sz="1600" dirty="0" err="1"/>
              <a:t>african</a:t>
            </a:r>
            <a:r>
              <a:rPr lang="en-US" sz="1600" dirty="0"/>
              <a:t> </a:t>
            </a:r>
            <a:r>
              <a:rPr lang="en-US" sz="1600" dirty="0" err="1"/>
              <a:t>americans</a:t>
            </a:r>
            <a:r>
              <a:rPr lang="en-US" sz="1600" dirty="0"/>
              <a:t> in the south were able to acquire land (pg.57 reader)</a:t>
            </a:r>
          </a:p>
          <a:p>
            <a:r>
              <a:rPr lang="en-US" sz="1600" dirty="0"/>
              <a:t>●	higher education and communities for blacks were now accessible→ could pursue better job opportunities rather than just being field laborers (teachers, businessmen, clergymen)</a:t>
            </a:r>
          </a:p>
        </p:txBody>
      </p:sp>
    </p:spTree>
    <p:extLst>
      <p:ext uri="{BB962C8B-B14F-4D97-AF65-F5344CB8AC3E}">
        <p14:creationId xmlns:p14="http://schemas.microsoft.com/office/powerpoint/2010/main" val="318925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078"/>
            <a:ext cx="7772400" cy="4278155"/>
          </a:xfrm>
        </p:spPr>
        <p:txBody>
          <a:bodyPr>
            <a:noAutofit/>
          </a:bodyPr>
          <a:lstStyle/>
          <a:p>
            <a:r>
              <a:rPr lang="en-US" dirty="0" smtClean="0"/>
              <a:t>Gave everyone the right to vote, including blacks</a:t>
            </a:r>
          </a:p>
          <a:p>
            <a:r>
              <a:rPr lang="en-US" dirty="0" smtClean="0"/>
              <a:t>Ratified in 1870</a:t>
            </a:r>
          </a:p>
          <a:p>
            <a:r>
              <a:rPr lang="en-US" dirty="0" smtClean="0"/>
              <a:t>Some Southern Governments refused to enforce the 14</a:t>
            </a:r>
            <a:r>
              <a:rPr lang="en-US" baseline="30000" dirty="0" smtClean="0"/>
              <a:t>th</a:t>
            </a:r>
            <a:r>
              <a:rPr lang="en-US" dirty="0" smtClean="0"/>
              <a:t>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 because they thought that blacks were not educated enough to make the right choice of who to elect.</a:t>
            </a:r>
          </a:p>
          <a:p>
            <a:r>
              <a:rPr lang="en-US" dirty="0" smtClean="0"/>
              <a:t>Made Literacy tests at the poles so that black people who </a:t>
            </a:r>
            <a:r>
              <a:rPr lang="en-US" dirty="0" err="1" smtClean="0"/>
              <a:t>couldn</a:t>
            </a:r>
            <a:r>
              <a:rPr lang="fr-FR" dirty="0" smtClean="0"/>
              <a:t>’</a:t>
            </a:r>
            <a:r>
              <a:rPr lang="en-US" dirty="0" smtClean="0"/>
              <a:t>t read were being turned away for that reason, not because of their ‘race, color or previous condition of servitude” as stated in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r>
              <a:rPr lang="en-US" dirty="0" smtClean="0"/>
              <a:t>When violence began to be used to prevent blacks from voting,</a:t>
            </a:r>
            <a:r>
              <a:rPr lang="en-US" dirty="0"/>
              <a:t> </a:t>
            </a:r>
            <a:r>
              <a:rPr lang="en-US" dirty="0" smtClean="0"/>
              <a:t>the government stepped in and passed The Enforcement Act of 1870.</a:t>
            </a:r>
          </a:p>
          <a:p>
            <a:r>
              <a:rPr lang="en-US" dirty="0" smtClean="0"/>
              <a:t>The Enforcement Act of 1870 allowed the government to punish those who prevented blacks from voting.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6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Littell</a:t>
            </a:r>
            <a:r>
              <a:rPr lang="en-US" dirty="0"/>
              <a:t>, McDougal. "The Americans." In </a:t>
            </a:r>
            <a:r>
              <a:rPr lang="en-US" i="1" dirty="0"/>
              <a:t>Rand McNally</a:t>
            </a:r>
            <a:r>
              <a:rPr lang="en-US" dirty="0"/>
              <a:t>, 380-82. Evanston, </a:t>
            </a:r>
            <a:r>
              <a:rPr lang="en-US" dirty="0" smtClean="0"/>
              <a:t>IL: Houghton </a:t>
            </a:r>
            <a:r>
              <a:rPr lang="en-US" dirty="0"/>
              <a:t>Mifflin Company, 2005. 	</a:t>
            </a:r>
            <a:endParaRPr lang="en-US" dirty="0" smtClean="0"/>
          </a:p>
          <a:p>
            <a:r>
              <a:rPr lang="en-US" i="1" dirty="0"/>
              <a:t>American History</a:t>
            </a:r>
            <a:r>
              <a:rPr lang="en-US" dirty="0"/>
              <a:t>, </a:t>
            </a:r>
            <a:r>
              <a:rPr lang="en-US" dirty="0" err="1"/>
              <a:t>s.v</a:t>
            </a:r>
            <a:r>
              <a:rPr lang="en-US" dirty="0"/>
              <a:t>. "Thirteenth Amendment (ratified 1865)," accessed October 8, 2013. </a:t>
            </a:r>
            <a:r>
              <a:rPr lang="en-US" u="sng" dirty="0"/>
              <a:t>http://americanhistory.abc-clio.com/</a:t>
            </a:r>
            <a:r>
              <a:rPr lang="en-US" u="sng" dirty="0" smtClean="0"/>
              <a:t>.</a:t>
            </a:r>
          </a:p>
          <a:p>
            <a:r>
              <a:rPr lang="en-US" dirty="0"/>
              <a:t>Lincoln, Abraham. "The Emancipation </a:t>
            </a:r>
            <a:r>
              <a:rPr lang="en-US" dirty="0" err="1"/>
              <a:t>Proclimation</a:t>
            </a:r>
            <a:r>
              <a:rPr lang="en-US" dirty="0"/>
              <a:t>." January 1, 1863. Accessed </a:t>
            </a:r>
            <a:r>
              <a:rPr lang="en-US" dirty="0" smtClean="0"/>
              <a:t>October </a:t>
            </a:r>
            <a:r>
              <a:rPr lang="en-US" dirty="0"/>
              <a:t>10, 2013. http://americanhistory.abc-clio.com/Search/Display/ </a:t>
            </a:r>
            <a:r>
              <a:rPr lang="en-US" dirty="0" smtClean="0"/>
              <a:t>254234</a:t>
            </a:r>
            <a:r>
              <a:rPr lang="en-US" dirty="0"/>
              <a:t>?terms=</a:t>
            </a:r>
            <a:r>
              <a:rPr lang="en-US" dirty="0" err="1"/>
              <a:t>Emancipation+Proclamation</a:t>
            </a:r>
            <a:r>
              <a:rPr lang="en-US" dirty="0"/>
              <a:t>. 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553985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122</TotalTime>
  <Words>585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 Pop</vt:lpstr>
      <vt:lpstr>Reconstruction</vt:lpstr>
      <vt:lpstr>What are the 13th 14th and 15th amendments?</vt:lpstr>
      <vt:lpstr>13th Amendment</vt:lpstr>
      <vt:lpstr>14th amendment</vt:lpstr>
      <vt:lpstr>15th amendment</vt:lpstr>
      <vt:lpstr>Bibliography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Reconstruction-</dc:title>
  <dc:creator>15Horblit Katherine</dc:creator>
  <cp:lastModifiedBy>Crystal Bartels</cp:lastModifiedBy>
  <cp:revision>15</cp:revision>
  <dcterms:created xsi:type="dcterms:W3CDTF">2013-10-07T14:20:05Z</dcterms:created>
  <dcterms:modified xsi:type="dcterms:W3CDTF">2013-10-15T18:55:25Z</dcterms:modified>
</cp:coreProperties>
</file>